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0"/>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64" r:id="rId34"/>
    <p:sldId id="332" r:id="rId35"/>
    <p:sldId id="333" r:id="rId36"/>
    <p:sldId id="284" r:id="rId37"/>
    <p:sldId id="319" r:id="rId38"/>
    <p:sldId id="303" r:id="rId39"/>
    <p:sldId id="350" r:id="rId40"/>
    <p:sldId id="351" r:id="rId41"/>
    <p:sldId id="353" r:id="rId42"/>
    <p:sldId id="354" r:id="rId43"/>
    <p:sldId id="355" r:id="rId44"/>
    <p:sldId id="356" r:id="rId45"/>
    <p:sldId id="357" r:id="rId46"/>
    <p:sldId id="358" r:id="rId47"/>
    <p:sldId id="348" r:id="rId48"/>
    <p:sldId id="263" r:id="rId49"/>
    <p:sldId id="363" r:id="rId50"/>
    <p:sldId id="366" r:id="rId51"/>
    <p:sldId id="367" r:id="rId52"/>
    <p:sldId id="362" r:id="rId53"/>
    <p:sldId id="329" r:id="rId54"/>
    <p:sldId id="342" r:id="rId55"/>
    <p:sldId id="330" r:id="rId56"/>
    <p:sldId id="343" r:id="rId57"/>
    <p:sldId id="349" r:id="rId58"/>
    <p:sldId id="338" r:id="rId59"/>
    <p:sldId id="339" r:id="rId60"/>
    <p:sldId id="340" r:id="rId61"/>
    <p:sldId id="341" r:id="rId62"/>
    <p:sldId id="283" r:id="rId63"/>
    <p:sldId id="290" r:id="rId64"/>
    <p:sldId id="335" r:id="rId65"/>
    <p:sldId id="292" r:id="rId66"/>
    <p:sldId id="344" r:id="rId67"/>
    <p:sldId id="275" r:id="rId68"/>
    <p:sldId id="347" r:id="rId69"/>
    <p:sldId id="294" r:id="rId70"/>
    <p:sldId id="304" r:id="rId71"/>
    <p:sldId id="268" r:id="rId72"/>
    <p:sldId id="291" r:id="rId73"/>
    <p:sldId id="359" r:id="rId74"/>
    <p:sldId id="360" r:id="rId75"/>
    <p:sldId id="361" r:id="rId76"/>
    <p:sldId id="323" r:id="rId77"/>
    <p:sldId id="312" r:id="rId78"/>
    <p:sldId id="365"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p:restoredTop sz="95858"/>
  </p:normalViewPr>
  <p:slideViewPr>
    <p:cSldViewPr snapToGrid="0">
      <p:cViewPr varScale="1">
        <p:scale>
          <a:sx n="110" d="100"/>
          <a:sy n="110" d="100"/>
        </p:scale>
        <p:origin x="9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51</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52</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69</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72</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73</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76</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77</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78</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5.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 (quantile)</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
        <p:nvSpPr>
          <p:cNvPr id="4" name="Right Arrow 3">
            <a:extLst>
              <a:ext uri="{FF2B5EF4-FFF2-40B4-BE49-F238E27FC236}">
                <a16:creationId xmlns:a16="http://schemas.microsoft.com/office/drawing/2014/main" id="{38F039AB-1DD2-B23E-D8C0-AA104535B546}"/>
              </a:ext>
            </a:extLst>
          </p:cNvPr>
          <p:cNvSpPr/>
          <p:nvPr/>
        </p:nvSpPr>
        <p:spPr>
          <a:xfrm>
            <a:off x="4537279" y="2407533"/>
            <a:ext cx="659757"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37235</TotalTime>
  <Words>3411</Words>
  <Application>Microsoft Macintosh PowerPoint</Application>
  <PresentationFormat>Widescreen</PresentationFormat>
  <Paragraphs>399</Paragraphs>
  <Slides>78</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376</cp:revision>
  <cp:lastPrinted>2023-11-12T11:41:59Z</cp:lastPrinted>
  <dcterms:created xsi:type="dcterms:W3CDTF">2023-09-18T08:47:09Z</dcterms:created>
  <dcterms:modified xsi:type="dcterms:W3CDTF">2023-11-12T16:11:04Z</dcterms:modified>
</cp:coreProperties>
</file>